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72" r:id="rId3"/>
    <p:sldId id="263" r:id="rId4"/>
    <p:sldId id="256" r:id="rId5"/>
    <p:sldId id="265" r:id="rId6"/>
    <p:sldId id="262" r:id="rId7"/>
    <p:sldId id="273" r:id="rId8"/>
    <p:sldId id="266" r:id="rId9"/>
    <p:sldId id="259" r:id="rId10"/>
    <p:sldId id="257" r:id="rId11"/>
    <p:sldId id="268" r:id="rId12"/>
    <p:sldId id="264" r:id="rId13"/>
    <p:sldId id="267" r:id="rId14"/>
    <p:sldId id="270" r:id="rId15"/>
    <p:sldId id="258" r:id="rId16"/>
    <p:sldId id="269" r:id="rId17"/>
    <p:sldId id="27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20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27769-67F4-5B45-A438-CE370B526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2C55AB-C445-4643-A401-3513BCB39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E2B25C-97ED-B443-A4A2-2C6BF89C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A723AF-7F1E-0846-A8BA-C6476CC0A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9E3180-1275-AA44-ACDB-60C05758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215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82DCB-1A39-DE49-97C1-169326D5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ABAD85F-B60B-764A-989A-80E8B6AE8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606BFB-06EC-F341-983E-9822C282D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4DC06F-0CC9-644B-B93D-949D177AB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8D2761-314C-914C-B177-BA477E85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75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D4987E6-2CAB-2B43-BF64-9CAB612E9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39F81B4-B4C1-1340-8888-C7CC417D7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B4D59E-7924-B64D-9D18-CC1392213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B2A93F-3960-B546-ABED-9EA4927D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03AE56-3D1C-6B47-90B7-24FBBCB3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99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0BCD3-E7DB-CA4B-ADC4-D25634F7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77FDCB-436F-714B-A1C3-09F3D9447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F905F-A193-C247-8C38-1A292887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310E2C-84A3-0F4D-BA27-37015ADB6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DCCD62-4FE6-5342-9BEA-4EFA56768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62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18B81-4AD8-D94F-AB6C-C2359F47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C628AF-BEF3-DE44-840A-561EA35F5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1DB62-E4E9-2E4A-BCBD-061B78CE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C6D4DE-17AA-A944-AC9B-BE0ACF6C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1A340B-279A-3F46-95CD-9EB3C6DD2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44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9F85E-E625-EB4E-B2B0-64C13D1F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61359E-E529-CB49-BE0E-6D8D717CF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1A21E60-2FFA-D14B-BAF9-3E038F6FC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368C8D-A042-1447-95E5-FDD4E53E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9522A5-CCF2-2544-B6BB-DAF2F586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141F33-5643-CD4E-96F2-E68BF59C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94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BA226-AC92-384B-9733-1E71B541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81AFD2-0851-AD42-A396-0B5456880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5BF16D-4034-D248-925E-0227411CC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BDCD500-D46C-424A-9AD8-758A5FC3C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6050F77-6FAD-3E4A-B5E2-544D13B3D6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3DF915E-32C9-C740-A47B-712B5E55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060099B-700F-FD44-AF07-F054303D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125BFDF-D62A-F34B-AF72-A852CE4A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2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8802AA-3BF5-EE45-B2D1-8DA38BAA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C27EAD9-05D8-E445-9375-CB6CDDC7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DDFC7A-D3CD-6343-AF2E-D46780194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FF09A1-7A2B-B449-97D1-6B029F428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23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FA344AC-B68A-474F-97F3-D86A7C64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F369E37-FAA1-DF46-BF70-5EC9709A2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46FDD6-6F9C-3449-8B01-6BA9F44A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59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5EC50-AEA1-0140-9083-BC56D930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A9824F-75CF-FD4B-9629-F2E638A61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F167C-CCCB-BF4F-92F1-BDF95D50D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04CAC9A-11D1-5A49-AA40-975FCFD1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53B225B-E1B8-984E-A982-80F9A384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233961-6DD9-7B41-9AD6-4DBE46CF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887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C9895-BD18-3546-AE89-B90D1E47C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6C74926-0AF0-894F-AB61-D7E8CF08B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9B06A8-C3A0-024A-99FD-AEF0CD964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D9DE657-9767-334E-A580-65F2EC21D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6B84838-C772-0848-AD02-37EC608D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F1BE4EE-910A-8043-8838-B3E1173C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488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D0A147A-B772-C245-AB68-AFBA2AAB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1457DF-581F-FE43-ACAA-7F783CC1A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56D011-C07A-704F-AD60-579537D94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72FFF-25FD-8642-A5C0-E3F590578DE9}" type="datetimeFigureOut">
              <a:rPr lang="nl-NL" smtClean="0"/>
              <a:t>31-03-25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4A0AF5-3566-2E41-9F22-CF72C3427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2D84EE-C8C2-F94F-B157-7C1623652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0162E-2DAF-C444-A0C0-184ADCFCB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258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OZbh9ydzo0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hyperlink" Target="https://vimeo.com/manage/videos/522341933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ontwerp&#10;&#10;Automatisch gegenereerde beschrijving">
            <a:extLst>
              <a:ext uri="{FF2B5EF4-FFF2-40B4-BE49-F238E27FC236}">
                <a16:creationId xmlns:a16="http://schemas.microsoft.com/office/drawing/2014/main" id="{E9AFD8F4-A9F8-1E45-8C68-C46FEBCD3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801"/>
            <a:ext cx="12192000" cy="57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06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Kinderkunst, tekening, tekenfilm, tekst&#10;&#10;Automatisch gegenereerde beschrijving">
            <a:extLst>
              <a:ext uri="{FF2B5EF4-FFF2-40B4-BE49-F238E27FC236}">
                <a16:creationId xmlns:a16="http://schemas.microsoft.com/office/drawing/2014/main" id="{B539009E-409F-624D-8A96-FB2C209FA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76" y="2220687"/>
            <a:ext cx="3841024" cy="2416626"/>
          </a:xfrm>
        </p:spPr>
      </p:pic>
      <p:pic>
        <p:nvPicPr>
          <p:cNvPr id="7" name="Afbeelding 6" descr="Afbeelding met tekst, visitekaartje, tekenfilm, kaart&#10;&#10;Automatisch gegenereerde beschrijving">
            <a:extLst>
              <a:ext uri="{FF2B5EF4-FFF2-40B4-BE49-F238E27FC236}">
                <a16:creationId xmlns:a16="http://schemas.microsoft.com/office/drawing/2014/main" id="{83B01B3D-37B2-164A-B109-BB037DE11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557" y="365125"/>
            <a:ext cx="7449898" cy="585710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123D83B-1FA4-7644-8127-F7A95F2E4C24}"/>
              </a:ext>
            </a:extLst>
          </p:cNvPr>
          <p:cNvSpPr txBox="1"/>
          <p:nvPr/>
        </p:nvSpPr>
        <p:spPr>
          <a:xfrm>
            <a:off x="1120337" y="4831438"/>
            <a:ext cx="206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Het nest van de mol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B645AE-4C45-A048-AB71-B7965AD0D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765" y="7136628"/>
            <a:ext cx="3378200" cy="22479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8692263-CCD5-7E48-B8D7-2083C49C3F86}"/>
              </a:ext>
            </a:extLst>
          </p:cNvPr>
          <p:cNvSpPr txBox="1"/>
          <p:nvPr/>
        </p:nvSpPr>
        <p:spPr>
          <a:xfrm>
            <a:off x="1278775" y="7396288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Dango</a:t>
            </a:r>
            <a:r>
              <a:rPr lang="nl-NL" dirty="0"/>
              <a:t> van bloemen</a:t>
            </a:r>
          </a:p>
        </p:txBody>
      </p:sp>
    </p:spTree>
    <p:extLst>
      <p:ext uri="{BB962C8B-B14F-4D97-AF65-F5344CB8AC3E}">
        <p14:creationId xmlns:p14="http://schemas.microsoft.com/office/powerpoint/2010/main" val="2904474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BD3B995-33D1-2645-9136-4670228331C4}"/>
              </a:ext>
            </a:extLst>
          </p:cNvPr>
          <p:cNvSpPr/>
          <p:nvPr/>
        </p:nvSpPr>
        <p:spPr>
          <a:xfrm>
            <a:off x="6611326" y="1044443"/>
            <a:ext cx="3200400" cy="4441958"/>
          </a:xfrm>
          <a:prstGeom prst="rect">
            <a:avLst/>
          </a:prstGeom>
          <a:solidFill>
            <a:srgbClr val="DFD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ACD343F-B7FF-1546-991E-FEED760022A6}"/>
              </a:ext>
            </a:extLst>
          </p:cNvPr>
          <p:cNvSpPr txBox="1"/>
          <p:nvPr/>
        </p:nvSpPr>
        <p:spPr>
          <a:xfrm>
            <a:off x="6746574" y="1392098"/>
            <a:ext cx="2997937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Licht</a:t>
            </a:r>
          </a:p>
          <a:p>
            <a:pPr>
              <a:lnSpc>
                <a:spcPct val="150000"/>
              </a:lnSpc>
            </a:pPr>
            <a:r>
              <a:rPr lang="nl-NL" sz="2400" dirty="0"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Hoog hoger</a:t>
            </a:r>
          </a:p>
          <a:p>
            <a:pPr>
              <a:lnSpc>
                <a:spcPct val="150000"/>
              </a:lnSpc>
            </a:pPr>
            <a:r>
              <a:rPr lang="nl-NL" sz="2400" dirty="0"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In de lucht</a:t>
            </a:r>
          </a:p>
          <a:p>
            <a:pPr>
              <a:lnSpc>
                <a:spcPct val="150000"/>
              </a:lnSpc>
            </a:pPr>
            <a:r>
              <a:rPr lang="nl-NL" sz="2400" dirty="0"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Waar vlieg je heen?</a:t>
            </a:r>
          </a:p>
          <a:p>
            <a:pPr>
              <a:lnSpc>
                <a:spcPct val="150000"/>
              </a:lnSpc>
            </a:pPr>
            <a:r>
              <a:rPr lang="nl-NL" sz="2400" dirty="0"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Vrijheid</a:t>
            </a:r>
          </a:p>
        </p:txBody>
      </p:sp>
      <p:pic>
        <p:nvPicPr>
          <p:cNvPr id="2" name="Afbeelding 1" descr="Afbeelding met Kinderkunst, tekening, kunst, verf&#10;&#10;Automatisch gegenereerde beschrijving">
            <a:extLst>
              <a:ext uri="{FF2B5EF4-FFF2-40B4-BE49-F238E27FC236}">
                <a16:creationId xmlns:a16="http://schemas.microsoft.com/office/drawing/2014/main" id="{03153117-0404-5F46-ADEA-B6D495B66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7" t="17602" r="47092" b="25821"/>
          <a:stretch/>
        </p:blipFill>
        <p:spPr>
          <a:xfrm>
            <a:off x="2343206" y="1104558"/>
            <a:ext cx="3237469" cy="444843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F4D99A2-22AA-1A4E-B834-6FF5790EE6FF}"/>
              </a:ext>
            </a:extLst>
          </p:cNvPr>
          <p:cNvSpPr txBox="1"/>
          <p:nvPr/>
        </p:nvSpPr>
        <p:spPr>
          <a:xfrm>
            <a:off x="3175687" y="5820033"/>
            <a:ext cx="119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beeldkaart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0E0CF71-92C4-C540-8C74-3E07E7DB4328}"/>
              </a:ext>
            </a:extLst>
          </p:cNvPr>
          <p:cNvSpPr txBox="1"/>
          <p:nvPr/>
        </p:nvSpPr>
        <p:spPr>
          <a:xfrm>
            <a:off x="7685903" y="5820033"/>
            <a:ext cx="111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tekstkaart</a:t>
            </a:r>
          </a:p>
        </p:txBody>
      </p:sp>
      <p:pic>
        <p:nvPicPr>
          <p:cNvPr id="3" name="Afbeelding 2" descr="Afbeelding met Kinderkunst, tekening, kunst, verf&#10;&#10;Automatisch gegenereerde beschrijving">
            <a:extLst>
              <a:ext uri="{FF2B5EF4-FFF2-40B4-BE49-F238E27FC236}">
                <a16:creationId xmlns:a16="http://schemas.microsoft.com/office/drawing/2014/main" id="{88A5D7C2-1437-3343-B2B2-4AD090BB0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74" t="57452" r="14915" b="26674"/>
          <a:stretch/>
        </p:blipFill>
        <p:spPr>
          <a:xfrm>
            <a:off x="8534293" y="4057824"/>
            <a:ext cx="986624" cy="12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8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plein&#10;&#10;Automatisch gegenereerde beschrijving">
            <a:extLst>
              <a:ext uri="{FF2B5EF4-FFF2-40B4-BE49-F238E27FC236}">
                <a16:creationId xmlns:a16="http://schemas.microsoft.com/office/drawing/2014/main" id="{F064F092-B420-3748-8204-15DFDB2AB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045" y="0"/>
            <a:ext cx="4869910" cy="6858000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FE57BFE-B970-6D49-A4D8-007DBC42D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06" y="1825625"/>
            <a:ext cx="2757616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Wat is de eerste letter van jouw naam?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Onthoud deze goed!</a:t>
            </a:r>
          </a:p>
        </p:txBody>
      </p:sp>
    </p:spTree>
    <p:extLst>
      <p:ext uri="{BB962C8B-B14F-4D97-AF65-F5344CB8AC3E}">
        <p14:creationId xmlns:p14="http://schemas.microsoft.com/office/powerpoint/2010/main" val="304534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loer&#10;&#10;Automatisch gegenereerde beschrijving">
            <a:extLst>
              <a:ext uri="{FF2B5EF4-FFF2-40B4-BE49-F238E27FC236}">
                <a16:creationId xmlns:a16="http://schemas.microsoft.com/office/drawing/2014/main" id="{84A9E6F1-2462-ED46-8A60-D63B2699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649" y="2693120"/>
            <a:ext cx="4448429" cy="3336322"/>
          </a:xfrm>
          <a:prstGeom prst="rect">
            <a:avLst/>
          </a:prstGeom>
        </p:spPr>
      </p:pic>
      <p:pic>
        <p:nvPicPr>
          <p:cNvPr id="8" name="Afbeelding 7" descr="Afbeelding met Kinderkunst, verven, tekening, kunst&#10;&#10;Automatisch gegenereerde beschrijving">
            <a:extLst>
              <a:ext uri="{FF2B5EF4-FFF2-40B4-BE49-F238E27FC236}">
                <a16:creationId xmlns:a16="http://schemas.microsoft.com/office/drawing/2014/main" id="{0C44B23F-12B3-2243-8994-F2900E63A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83" b="19130"/>
          <a:stretch/>
        </p:blipFill>
        <p:spPr>
          <a:xfrm>
            <a:off x="1751330" y="3719386"/>
            <a:ext cx="4575330" cy="2291788"/>
          </a:xfrm>
          <a:prstGeom prst="rect">
            <a:avLst/>
          </a:prstGeom>
        </p:spPr>
      </p:pic>
      <p:pic>
        <p:nvPicPr>
          <p:cNvPr id="10" name="Afbeelding 9" descr="Afbeelding met Kinderkunst, handschrift, verf, kunst&#10;&#10;Automatisch gegenereerde beschrijving">
            <a:extLst>
              <a:ext uri="{FF2B5EF4-FFF2-40B4-BE49-F238E27FC236}">
                <a16:creationId xmlns:a16="http://schemas.microsoft.com/office/drawing/2014/main" id="{B35D6E07-0151-F94C-A154-99B78E42B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10" b="35226"/>
          <a:stretch/>
        </p:blipFill>
        <p:spPr>
          <a:xfrm>
            <a:off x="6096000" y="310098"/>
            <a:ext cx="5636741" cy="1909383"/>
          </a:xfrm>
          <a:prstGeom prst="rect">
            <a:avLst/>
          </a:prstGeom>
        </p:spPr>
      </p:pic>
      <p:pic>
        <p:nvPicPr>
          <p:cNvPr id="14" name="Afbeelding 13" descr="Afbeelding met rood&#10;&#10;Automatisch gegenereerde beschrijving">
            <a:extLst>
              <a:ext uri="{FF2B5EF4-FFF2-40B4-BE49-F238E27FC236}">
                <a16:creationId xmlns:a16="http://schemas.microsoft.com/office/drawing/2014/main" id="{02967FFB-451C-504D-9B5F-BAE327F7F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191046" y="668016"/>
            <a:ext cx="2863335" cy="2147501"/>
          </a:xfrm>
          <a:prstGeom prst="rect">
            <a:avLst/>
          </a:prstGeom>
        </p:spPr>
      </p:pic>
      <p:pic>
        <p:nvPicPr>
          <p:cNvPr id="16" name="Afbeelding 15" descr="Afbeelding met Karmijn, rood, hart, Valentijnsdag&#10;&#10;Automatisch gegenereerde beschrijving">
            <a:extLst>
              <a:ext uri="{FF2B5EF4-FFF2-40B4-BE49-F238E27FC236}">
                <a16:creationId xmlns:a16="http://schemas.microsoft.com/office/drawing/2014/main" id="{B9CFCAF2-E16F-D041-9002-2D21F4648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84456" y="668016"/>
            <a:ext cx="2863336" cy="21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0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Lijnillustraties, illustratie&#10;&#10;Automatisch gegenereerde beschrijving">
            <a:extLst>
              <a:ext uri="{FF2B5EF4-FFF2-40B4-BE49-F238E27FC236}">
                <a16:creationId xmlns:a16="http://schemas.microsoft.com/office/drawing/2014/main" id="{90646BC7-87C3-2E4F-A947-3E0CA1A7D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04" y="0"/>
            <a:ext cx="5143500" cy="6858000"/>
          </a:xfrm>
          <a:prstGeom prst="rect">
            <a:avLst/>
          </a:prstGeom>
        </p:spPr>
      </p:pic>
      <p:pic>
        <p:nvPicPr>
          <p:cNvPr id="5" name="Afbeelding 4" descr="Afbeelding met geel, voedsel&#10;&#10;Automatisch gegenereerde beschrijving">
            <a:extLst>
              <a:ext uri="{FF2B5EF4-FFF2-40B4-BE49-F238E27FC236}">
                <a16:creationId xmlns:a16="http://schemas.microsoft.com/office/drawing/2014/main" id="{899C3B1A-DD8B-494D-8E73-1971A6237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49611" y="1353065"/>
            <a:ext cx="5535827" cy="415187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C370194-7CC2-F84B-9524-79D888A4DB30}"/>
              </a:ext>
            </a:extLst>
          </p:cNvPr>
          <p:cNvSpPr txBox="1"/>
          <p:nvPr/>
        </p:nvSpPr>
        <p:spPr>
          <a:xfrm>
            <a:off x="778475" y="2458995"/>
            <a:ext cx="1149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Aardappel</a:t>
            </a:r>
          </a:p>
          <a:p>
            <a:pPr algn="ctr"/>
            <a:r>
              <a:rPr lang="nl-NL" dirty="0"/>
              <a:t>Spons</a:t>
            </a:r>
          </a:p>
        </p:txBody>
      </p:sp>
    </p:spTree>
    <p:extLst>
      <p:ext uri="{BB962C8B-B14F-4D97-AF65-F5344CB8AC3E}">
        <p14:creationId xmlns:p14="http://schemas.microsoft.com/office/powerpoint/2010/main" val="165068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8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persoon, kleding, overdekt, Voedselverwerking&#10;&#10;Automatisch gegenereerde beschrijving">
            <a:extLst>
              <a:ext uri="{FF2B5EF4-FFF2-40B4-BE49-F238E27FC236}">
                <a16:creationId xmlns:a16="http://schemas.microsoft.com/office/drawing/2014/main" id="{200663DF-7E56-1344-ABFA-A539AD64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persoon, kleding, person, overdekt&#10;&#10;Automatisch gegenereerde beschrijving">
            <a:extLst>
              <a:ext uri="{FF2B5EF4-FFF2-40B4-BE49-F238E27FC236}">
                <a16:creationId xmlns:a16="http://schemas.microsoft.com/office/drawing/2014/main" id="{84955711-EC67-804D-B3EF-6F60C16FA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05" y="3748194"/>
            <a:ext cx="2471631" cy="2471631"/>
          </a:xfrm>
          <a:prstGeom prst="rect">
            <a:avLst/>
          </a:prstGeom>
        </p:spPr>
      </p:pic>
      <p:sp>
        <p:nvSpPr>
          <p:cNvPr id="24" name="Rectangle 2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 descr="Afbeelding met persoon, ambachtsman, kleding, overdekt&#10;&#10;Automatisch gegenereerde beschrijving">
            <a:extLst>
              <a:ext uri="{FF2B5EF4-FFF2-40B4-BE49-F238E27FC236}">
                <a16:creationId xmlns:a16="http://schemas.microsoft.com/office/drawing/2014/main" id="{0D0B358D-0830-CB43-9CF9-1306E4D8B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 descr="Afbeelding met persoon, kleding, overdekt, fles&#10;&#10;Automatisch gegenereerde beschrijving">
            <a:extLst>
              <a:ext uri="{FF2B5EF4-FFF2-40B4-BE49-F238E27FC236}">
                <a16:creationId xmlns:a16="http://schemas.microsoft.com/office/drawing/2014/main" id="{BB65F273-4758-C945-89F6-38D8BE521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54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46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826B997-9BAA-CD49-9680-98F92E28E308}"/>
              </a:ext>
            </a:extLst>
          </p:cNvPr>
          <p:cNvSpPr txBox="1"/>
          <p:nvPr/>
        </p:nvSpPr>
        <p:spPr>
          <a:xfrm>
            <a:off x="7708047" y="6030098"/>
            <a:ext cx="150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LET’S PLAY</a:t>
            </a:r>
          </a:p>
        </p:txBody>
      </p:sp>
      <p:pic>
        <p:nvPicPr>
          <p:cNvPr id="5" name="Afbeelding 4" descr="Afbeelding met kleding, persoon, person, vrouw&#10;&#10;Automatisch gegenereerde beschrijving">
            <a:extLst>
              <a:ext uri="{FF2B5EF4-FFF2-40B4-BE49-F238E27FC236}">
                <a16:creationId xmlns:a16="http://schemas.microsoft.com/office/drawing/2014/main" id="{A3D14471-0875-974D-938E-35F15477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220" y="705918"/>
            <a:ext cx="3313618" cy="2485214"/>
          </a:xfrm>
          <a:prstGeom prst="rect">
            <a:avLst/>
          </a:prstGeom>
        </p:spPr>
      </p:pic>
      <p:pic>
        <p:nvPicPr>
          <p:cNvPr id="9" name="Afbeelding 8" descr="Afbeelding met kleding, persoon, Menselijk gezicht, tafel&#10;&#10;Automatisch gegenereerde beschrijving">
            <a:extLst>
              <a:ext uri="{FF2B5EF4-FFF2-40B4-BE49-F238E27FC236}">
                <a16:creationId xmlns:a16="http://schemas.microsoft.com/office/drawing/2014/main" id="{0F1BFDCC-DF42-114D-858A-591E45C6C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220" y="3191132"/>
            <a:ext cx="3313619" cy="248521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A3A3B59-33A8-4745-B008-67D5F255AA32}"/>
              </a:ext>
            </a:extLst>
          </p:cNvPr>
          <p:cNvSpPr txBox="1"/>
          <p:nvPr/>
        </p:nvSpPr>
        <p:spPr>
          <a:xfrm>
            <a:off x="2069768" y="6030098"/>
            <a:ext cx="166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LET’S MAKE</a:t>
            </a:r>
          </a:p>
        </p:txBody>
      </p:sp>
      <p:pic>
        <p:nvPicPr>
          <p:cNvPr id="12" name="Afbeelding 11" descr="Afbeelding met kleding, persoon, Menselijk gezicht, jongen&#10;&#10;Automatisch gegenereerde beschrijving">
            <a:extLst>
              <a:ext uri="{FF2B5EF4-FFF2-40B4-BE49-F238E27FC236}">
                <a16:creationId xmlns:a16="http://schemas.microsoft.com/office/drawing/2014/main" id="{CD6FBA39-1C49-6742-B16C-D5CB16A37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470" y="639461"/>
            <a:ext cx="6715847" cy="50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8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B59F816-DA09-8347-9D9D-FF198E903770}"/>
              </a:ext>
            </a:extLst>
          </p:cNvPr>
          <p:cNvSpPr txBox="1"/>
          <p:nvPr/>
        </p:nvSpPr>
        <p:spPr>
          <a:xfrm>
            <a:off x="929650" y="1124465"/>
            <a:ext cx="10332700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 maak je een elfje?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elfje is een gedicht dat bestaat uit elf woorden en 5 regels.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eerste regel bestaat uit 1 woord, de tweede regel uit 2 woorden, 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derde regel uit 3 woorden en de vierde regel uit 4 woorden. 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vijfde regel bestaat uit 1 woord.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Stap 1: neem de illustratie die je gaat maken in gedachten. 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Kies een eigenschap dat hierbij past en schrijf dit in 1 woord op. Bv. De kleur, het karakter, de geur, de smaak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Stap 2: schrijf in 2 woorden bij wie of wat de eigenschappen hoort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Stap 3: waar is het ding, dier of mens? Of wat doet het?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Stap 4: stel een vraag over waar de eerste drie regels over gaan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Stap 5: wat zegt het, welk geluid maakt het? Of welke emotie roept het op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3887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kleding, grafische vormgeving&#10;&#10;Automatisch gegenereerde beschrijving">
            <a:extLst>
              <a:ext uri="{FF2B5EF4-FFF2-40B4-BE49-F238E27FC236}">
                <a16:creationId xmlns:a16="http://schemas.microsoft.com/office/drawing/2014/main" id="{AF342FB1-EE07-AA48-A99B-15285D160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248" y="1421027"/>
            <a:ext cx="5008604" cy="3756453"/>
          </a:xfrm>
          <a:prstGeom prst="rect">
            <a:avLst/>
          </a:prstGeom>
        </p:spPr>
      </p:pic>
      <p:pic>
        <p:nvPicPr>
          <p:cNvPr id="5" name="Afbeelding 4" descr="Afbeelding met grafische vormgeving, kunst, tekst, stilstaand&#10;&#10;Automatisch gegenereerde beschrijving">
            <a:extLst>
              <a:ext uri="{FF2B5EF4-FFF2-40B4-BE49-F238E27FC236}">
                <a16:creationId xmlns:a16="http://schemas.microsoft.com/office/drawing/2014/main" id="{776D350A-198B-3545-A4CA-CD123555D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5277" y="860425"/>
            <a:ext cx="68834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70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1E40974-8E5D-BF43-818C-B9B1B1A9B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127" y="716692"/>
            <a:ext cx="8857745" cy="6546296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4907F10A-322E-F543-83FD-5749E612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338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Waar ligt Japan?</a:t>
            </a:r>
          </a:p>
        </p:txBody>
      </p:sp>
    </p:spTree>
    <p:extLst>
      <p:ext uri="{BB962C8B-B14F-4D97-AF65-F5344CB8AC3E}">
        <p14:creationId xmlns:p14="http://schemas.microsoft.com/office/powerpoint/2010/main" val="142156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kaart, atlas, diagram&#10;&#10;Automatisch gegenereerde beschrijving">
            <a:extLst>
              <a:ext uri="{FF2B5EF4-FFF2-40B4-BE49-F238E27FC236}">
                <a16:creationId xmlns:a16="http://schemas.microsoft.com/office/drawing/2014/main" id="{6EB598ED-7771-5049-BA54-41B1ACBAB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082" y="0"/>
            <a:ext cx="6111836" cy="6858000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ABBBC82-9155-CE4F-9876-1D4E3B1D207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/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1462728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325CD8-5040-144D-A5F0-94AEA45D7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Deshima</a:t>
            </a:r>
            <a:endParaRPr lang="nl-NL" dirty="0"/>
          </a:p>
        </p:txBody>
      </p:sp>
      <p:pic>
        <p:nvPicPr>
          <p:cNvPr id="4" name="Afbeelding 3" descr="Afbeelding met kaart, tekening&#10;&#10;Automatisch gegenereerde beschrijving">
            <a:extLst>
              <a:ext uri="{FF2B5EF4-FFF2-40B4-BE49-F238E27FC236}">
                <a16:creationId xmlns:a16="http://schemas.microsoft.com/office/drawing/2014/main" id="{8D4FA2B7-B331-BA4A-A3A9-E3854CC63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028700"/>
            <a:ext cx="5842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8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BA4A5D-6BFA-2C4A-A9D9-8DEACE690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Karuta</a:t>
            </a:r>
            <a:endParaRPr lang="nl-NL" dirty="0"/>
          </a:p>
        </p:txBody>
      </p:sp>
      <p:pic>
        <p:nvPicPr>
          <p:cNvPr id="4" name="Afbeelding 3" descr="Afbeelding met persoon, kleding, Dans, Traditie&#10;&#10;Automatisch gegenereerde beschrijving">
            <a:extLst>
              <a:ext uri="{FF2B5EF4-FFF2-40B4-BE49-F238E27FC236}">
                <a16:creationId xmlns:a16="http://schemas.microsoft.com/office/drawing/2014/main" id="{AB0006D6-65EE-0949-AE63-9D904213B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84" y="710083"/>
            <a:ext cx="7977831" cy="54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23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hemel, sneeuw, persoon&#10;&#10;Automatisch gegenereerde beschrijving">
            <a:extLst>
              <a:ext uri="{FF2B5EF4-FFF2-40B4-BE49-F238E27FC236}">
                <a16:creationId xmlns:a16="http://schemas.microsoft.com/office/drawing/2014/main" id="{16AB402B-FA2F-8940-B350-D726D5B7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56" y="718275"/>
            <a:ext cx="6627237" cy="4970428"/>
          </a:xfrm>
          <a:prstGeom prst="rect">
            <a:avLst/>
          </a:prstGeom>
        </p:spPr>
      </p:pic>
      <p:pic>
        <p:nvPicPr>
          <p:cNvPr id="4" name="Afbeelding 3" descr="Afbeelding met buitenshuis, schoeisel, hemel, boom&#10;&#10;Automatisch gegenereerde beschrijving">
            <a:extLst>
              <a:ext uri="{FF2B5EF4-FFF2-40B4-BE49-F238E27FC236}">
                <a16:creationId xmlns:a16="http://schemas.microsoft.com/office/drawing/2014/main" id="{7E6805A5-A666-2146-BF70-F450F546D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53" y="1863382"/>
            <a:ext cx="4743358" cy="31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90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descr="Karuta Hajime at Yasaka Shrine 2011 å«åç¥ç¤¾ ãããå§ãå¼">
            <a:hlinkClick r:id="" action="ppaction://media"/>
            <a:extLst>
              <a:ext uri="{FF2B5EF4-FFF2-40B4-BE49-F238E27FC236}">
                <a16:creationId xmlns:a16="http://schemas.microsoft.com/office/drawing/2014/main" id="{5BEE3F88-85FA-0846-B5E1-2F7AB897F84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5519" y="1822235"/>
            <a:ext cx="7700962" cy="435133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1C72A65-198C-3147-99E4-9A5FB2EFAA19}"/>
              </a:ext>
            </a:extLst>
          </p:cNvPr>
          <p:cNvSpPr txBox="1"/>
          <p:nvPr/>
        </p:nvSpPr>
        <p:spPr>
          <a:xfrm>
            <a:off x="3626069" y="1198179"/>
            <a:ext cx="462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vimeo.com</a:t>
            </a:r>
            <a:r>
              <a:rPr lang="nl-NL" dirty="0"/>
              <a:t>/manage/</a:t>
            </a:r>
            <a:r>
              <a:rPr lang="nl-NL" dirty="0" err="1"/>
              <a:t>videos</a:t>
            </a:r>
            <a:r>
              <a:rPr lang="nl-NL" dirty="0"/>
              <a:t>/522341933</a:t>
            </a:r>
          </a:p>
        </p:txBody>
      </p:sp>
    </p:spTree>
    <p:extLst>
      <p:ext uri="{BB962C8B-B14F-4D97-AF65-F5344CB8AC3E}">
        <p14:creationId xmlns:p14="http://schemas.microsoft.com/office/powerpoint/2010/main" val="29103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media 4" descr="nishiran_karuta_-_japanese_ukiyo-e_meets_western_letterpress (1080p).mp4">
            <a:hlinkClick r:id="" action="ppaction://media"/>
            <a:extLst>
              <a:ext uri="{FF2B5EF4-FFF2-40B4-BE49-F238E27FC236}">
                <a16:creationId xmlns:a16="http://schemas.microsoft.com/office/drawing/2014/main" id="{8C05FE00-94D8-994E-803E-D2E8035313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3265" y="1071233"/>
            <a:ext cx="7735887" cy="4351338"/>
          </a:xfrm>
        </p:spPr>
      </p:pic>
      <p:pic>
        <p:nvPicPr>
          <p:cNvPr id="4" name="Afbeelding 3" descr="Afbeelding met kleding, persoon, Menselijk gezicht, handschrift&#10;&#10;Automatisch gegenereerde beschrijving">
            <a:hlinkClick r:id="rId5"/>
            <a:extLst>
              <a:ext uri="{FF2B5EF4-FFF2-40B4-BE49-F238E27FC236}">
                <a16:creationId xmlns:a16="http://schemas.microsoft.com/office/drawing/2014/main" id="{8F4B522D-1609-0B47-9419-F672B0BEC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68528" y="1582655"/>
            <a:ext cx="4437993" cy="332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9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220</Words>
  <Application>Microsoft Macintosh PowerPoint</Application>
  <PresentationFormat>Breedbeeld</PresentationFormat>
  <Paragraphs>33</Paragraphs>
  <Slides>17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MV Boli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Hannie van den Bergh</dc:creator>
  <cp:lastModifiedBy>Hannie van den Bergh</cp:lastModifiedBy>
  <cp:revision>3</cp:revision>
  <dcterms:created xsi:type="dcterms:W3CDTF">2025-02-26T13:00:54Z</dcterms:created>
  <dcterms:modified xsi:type="dcterms:W3CDTF">2025-03-31T15:49:51Z</dcterms:modified>
</cp:coreProperties>
</file>